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12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58568D-5C39-46E6-B5CF-05F1CD44661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2B9984-5879-43E2-8517-85F7AE52F6C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1C548E-7088-4FA5-A322-D6CA6832138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4DC6B1-7C48-43C4-9B1F-E32753D7612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15E0BF-1B97-4F11-AA38-32EF2D9A918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07C8E9-995E-41CC-A215-0553F361297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4E2869-CB8B-472D-A3CD-FBC7D433C23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2F7FB4-5D80-4F37-8A2E-9A193B41C11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27C455-61D6-4428-A967-88858B3C4D2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BB62A9-2132-4B7B-9698-B36192E15A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F57A38-7AA7-4150-A6D8-66D32DAA581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AE5EEC-594A-4275-B7F9-EF9BD02E200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5898011-CD40-477C-A7CF-50682930440F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15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6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17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18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1525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2024-09-02T16:56:04Z</dcterms:modified>
  <cp:revision>47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